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36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262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440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119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40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98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113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412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8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11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1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92B02-7F14-B94E-AB2D-DC14871AB8C1}" type="datetimeFigureOut">
              <a:rPr lang="en-US" smtClean="0"/>
              <a:t>27/04/2014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A8760-C567-514D-8C15-18F926348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81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4-04-27 at 3.26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0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195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4-27 at 3.29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637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201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4-27 at 3.29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90" y="-1"/>
            <a:ext cx="8534893" cy="664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74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4-27 at 3.30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55" y="233744"/>
            <a:ext cx="8691127" cy="639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024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4</cp:revision>
  <dcterms:created xsi:type="dcterms:W3CDTF">2014-04-27T05:27:23Z</dcterms:created>
  <dcterms:modified xsi:type="dcterms:W3CDTF">2014-04-27T05:40:48Z</dcterms:modified>
</cp:coreProperties>
</file>